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1" autoAdjust="0"/>
    <p:restoredTop sz="94660"/>
  </p:normalViewPr>
  <p:slideViewPr>
    <p:cSldViewPr snapToGrid="0">
      <p:cViewPr varScale="1">
        <p:scale>
          <a:sx n="54" d="100"/>
          <a:sy n="54" d="100"/>
        </p:scale>
        <p:origin x="603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1B3388-01B5-A957-FFF4-4DFDE2F6BF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E96312-7AE8-720A-9C72-FE6FD8261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5D577A-088B-1C4B-4DE0-BA99E3F08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2DE27-B3CC-4C9E-9217-7F8F5A604191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D8AA92-4325-CF8F-DD6B-33ADC74EF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361C3C-108A-9E34-46E7-2CBB6DB8B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6998-8943-46C4-AFEA-571D89CB49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184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C3B04C-55B6-F49D-1F1C-FF0CA07B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EE3837-58DD-A7C9-95CF-A1FC66C91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510364-CF03-FDE5-A05B-6A9246967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2DE27-B3CC-4C9E-9217-7F8F5A604191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634FB1-05DB-CBD1-4E31-44962F809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773E33-2E4D-0320-BE9E-14A8168F6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6998-8943-46C4-AFEA-571D89CB49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189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067017-006D-21F9-32E6-1E75B06F0E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206A37-2430-DC2E-9C3F-EA738D4770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674840-CEA7-EF91-EEC8-3F442E924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2DE27-B3CC-4C9E-9217-7F8F5A604191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85FDDD-7EFB-73F2-1938-ACA891EB1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B8E3AE-6E4C-B181-0700-D9368877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6998-8943-46C4-AFEA-571D89CB49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805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FF310-4F71-DFE6-21BC-CCFDAE9F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2B1880-218F-43EF-6236-209A08A27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D3489B-6E6A-CC6B-73AA-5F33769FA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2DE27-B3CC-4C9E-9217-7F8F5A604191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DDEB1E-A4F7-8F37-5B69-216EF6B5C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36DDD1-7835-EE10-C21C-59DAD39BB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6998-8943-46C4-AFEA-571D89CB49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710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A6D6CC-65BA-CCAC-216E-791E3BD13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498718-F5CD-E4D6-C952-A9A52862C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E269F9-EFC7-57BD-6BB6-AE8F038A9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2DE27-B3CC-4C9E-9217-7F8F5A604191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74DDFA-70D5-C560-7DB8-EC110168F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861382-8687-4BD7-2705-C012326E8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6998-8943-46C4-AFEA-571D89CB49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143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6A9FDB-9E42-C0E9-A392-FCA41CF54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371351-1B26-C5A5-3266-9DCE4BEC00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421C08-4CD3-F08F-8824-7743569393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0E57AB-551E-1342-32AF-1F7B6C509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2DE27-B3CC-4C9E-9217-7F8F5A604191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6E6F72-D7F3-4036-08E9-9F06EE838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BEF67A-60E8-0442-9174-22D31E383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6998-8943-46C4-AFEA-571D89CB49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93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5DECB6-B910-A9BC-69E6-9E9AA6BD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1A24DB-21E6-DA4D-282A-803336968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A4CBA4-6788-3AEC-90C9-E29470E95B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16CBA80-0F28-F0A1-3490-671C29A8AB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447B125-BB70-C3A2-D927-4AE5D7D0A3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29329EA-FB3D-3747-65DD-80BC3FAF8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2DE27-B3CC-4C9E-9217-7F8F5A604191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38791DA-E66A-E6C8-0358-6BFB40489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CA919C7-7446-6021-B0F7-6A419A7A3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6998-8943-46C4-AFEA-571D89CB49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5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C494E-147F-BEE0-C95C-DADCE5F47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D011B6B-0731-24E2-32BD-8A87454F2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2DE27-B3CC-4C9E-9217-7F8F5A604191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FEB2390-C375-AD32-57AC-6D0EBDEED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3A7E84-CB37-3C5D-B05D-850143856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6998-8943-46C4-AFEA-571D89CB49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795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643D014-FD0F-8B62-7EE7-A6F6D782B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2DE27-B3CC-4C9E-9217-7F8F5A604191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5D3022B-5A88-5AA0-9251-B5F8EB548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AE67B6-AA6B-1815-1F0C-DC25E526B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6998-8943-46C4-AFEA-571D89CB49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601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BFB31-3DE6-FB0A-0AD2-11536468D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7DDF8E-614F-8B85-457E-464BB4A21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87383B-9A12-06D0-CD94-6351C7B58D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C7FC1E-17D6-2ABA-84CE-83D91DE3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2DE27-B3CC-4C9E-9217-7F8F5A604191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A2D16A-CE35-A768-447B-BF9E10038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32F749-8676-3A02-B87A-8483DAB86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6998-8943-46C4-AFEA-571D89CB49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76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375D3B-5FB9-3C69-C9B3-19F765CC4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5C1A32-E349-48D0-DF6F-212524BB5A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EFDC788-3A8E-479F-FC4B-1F60B94E51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E0AD13-F782-EEB9-EDAB-531C01572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2DE27-B3CC-4C9E-9217-7F8F5A604191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218B13-6CD4-4FCE-A43F-D44FB259F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F375FB-BC39-7D36-F96B-642180FBE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6998-8943-46C4-AFEA-571D89CB49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107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C707B93-305A-381E-492F-3EB77BB3A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D5B72C-66FB-2A7E-DDFC-B18886D54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C090D2-3099-AEEB-BDFB-C5114BEFC6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2DE27-B3CC-4C9E-9217-7F8F5A604191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360FD2-FE51-4353-F013-0AE0E02B50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9C8847-01E8-709D-D73A-82BA8758E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06998-8943-46C4-AFEA-571D89CB49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324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C1A4E9-D414-B489-77B0-6ECCD109B8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Miot</a:t>
            </a:r>
            <a:r>
              <a:rPr lang="en-US" altLang="ko-KR" dirty="0"/>
              <a:t> </a:t>
            </a:r>
            <a:r>
              <a:rPr lang="ko-KR" altLang="en-US" dirty="0"/>
              <a:t>응용</a:t>
            </a:r>
            <a:r>
              <a:rPr lang="en-US" altLang="ko-KR" dirty="0"/>
              <a:t>(8</a:t>
            </a:r>
            <a:r>
              <a:rPr lang="ko-KR" altLang="en-US" dirty="0"/>
              <a:t>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B13920-A9EB-DBA0-EF55-085415D583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91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063F13-C4E0-C28C-F667-E59B12B24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17" y="-211924"/>
            <a:ext cx="10515600" cy="1325563"/>
          </a:xfrm>
        </p:spPr>
        <p:txBody>
          <a:bodyPr/>
          <a:lstStyle/>
          <a:p>
            <a:r>
              <a:rPr lang="ko-KR" altLang="en-US" dirty="0"/>
              <a:t>현재 진행 상황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1F74EF-E48D-B1BA-AB01-CAC63FDA1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665" y="807127"/>
            <a:ext cx="6050873" cy="605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083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90CBC95-D468-5225-FF40-EBA0BB4A9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05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E3B3105-ACAC-532B-A07E-6D8942A05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71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649168A-9203-DD8F-5FA9-75AC954F0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749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65BEB0-0D4C-5170-ACA0-FC8A4A261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908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F8DB33F-16EF-151A-19C7-C1E3DB479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752475"/>
            <a:ext cx="9934575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653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AE679-B6EB-C42C-7075-541EA87A4D93}"/>
              </a:ext>
            </a:extLst>
          </p:cNvPr>
          <p:cNvSpPr txBox="1"/>
          <p:nvPr/>
        </p:nvSpPr>
        <p:spPr>
          <a:xfrm>
            <a:off x="3320248" y="1518082"/>
            <a:ext cx="93836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/>
              <a:t>향후 계획</a:t>
            </a:r>
            <a:endParaRPr lang="en-US" altLang="ko-KR" sz="3000" dirty="0"/>
          </a:p>
          <a:p>
            <a:endParaRPr lang="en-US" altLang="ko-KR" sz="3000" dirty="0"/>
          </a:p>
          <a:p>
            <a:pPr marL="342900" indent="-342900">
              <a:buAutoNum type="arabicPeriod"/>
            </a:pPr>
            <a:r>
              <a:rPr lang="ko-KR" altLang="en-US" sz="3000" dirty="0" err="1"/>
              <a:t>아두이노</a:t>
            </a:r>
            <a:r>
              <a:rPr lang="ko-KR" altLang="en-US" sz="3000" dirty="0"/>
              <a:t> </a:t>
            </a:r>
            <a:r>
              <a:rPr lang="ko-KR" altLang="en-US" sz="3000" dirty="0" err="1"/>
              <a:t>우노</a:t>
            </a:r>
            <a:r>
              <a:rPr lang="ko-KR" altLang="en-US" sz="3000" dirty="0"/>
              <a:t> 보드의 최신화</a:t>
            </a:r>
            <a:endParaRPr lang="en-US" altLang="ko-KR" sz="3000" dirty="0"/>
          </a:p>
          <a:p>
            <a:pPr marL="342900" indent="-342900">
              <a:buAutoNum type="arabicPeriod"/>
            </a:pPr>
            <a:r>
              <a:rPr lang="ko-KR" altLang="en-US" sz="3000" dirty="0"/>
              <a:t>설계 최종화</a:t>
            </a:r>
            <a:endParaRPr lang="en-US" altLang="ko-KR" sz="3000" dirty="0"/>
          </a:p>
          <a:p>
            <a:pPr marL="342900" indent="-342900">
              <a:buAutoNum type="arabicPeriod"/>
            </a:pPr>
            <a:r>
              <a:rPr lang="ko-KR" altLang="en-US" sz="3000" dirty="0"/>
              <a:t>코드 넣기</a:t>
            </a:r>
            <a:endParaRPr lang="en-US" altLang="ko-KR" sz="3000" dirty="0"/>
          </a:p>
          <a:p>
            <a:pPr marL="342900" indent="-342900">
              <a:buAutoNum type="arabicPeriod"/>
            </a:pPr>
            <a:r>
              <a:rPr lang="ko-KR" altLang="en-US" sz="3000" dirty="0"/>
              <a:t>최종 발표</a:t>
            </a:r>
          </a:p>
        </p:txBody>
      </p:sp>
    </p:spTree>
    <p:extLst>
      <p:ext uri="{BB962C8B-B14F-4D97-AF65-F5344CB8AC3E}">
        <p14:creationId xmlns:p14="http://schemas.microsoft.com/office/powerpoint/2010/main" val="3008149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21</Words>
  <Application>Microsoft Office PowerPoint</Application>
  <PresentationFormat>와이드스크린</PresentationFormat>
  <Paragraphs>8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Miot 응용(8조)</vt:lpstr>
      <vt:lpstr>현재 진행 상황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Miot 응용(8조)</dc:title>
  <dc:creator>user</dc:creator>
  <cp:lastModifiedBy>user</cp:lastModifiedBy>
  <cp:revision>1</cp:revision>
  <dcterms:created xsi:type="dcterms:W3CDTF">2023-09-25T06:49:52Z</dcterms:created>
  <dcterms:modified xsi:type="dcterms:W3CDTF">2023-09-25T06:52:22Z</dcterms:modified>
</cp:coreProperties>
</file>